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Austen Barker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9-02-01T22:27:29.575">
    <p:pos x="196" y="725"/>
    <p:text>Flesh out security goals from the paper here.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e868ca6a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e868ca6a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not assume encryption with any specific algorithm, therefore flexible to different use cases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(probably could get away with RC4 if you really want to shoot yourself in the foot)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e01063f0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e01063f0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grained authorization is a quick sanity check and a performance optimization to speed up denials.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level authorization is applied such that only users with permission to access a file can search it for a keyword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e868ca6a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e868ca6a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find this threat model lacking in detail.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e01063f0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e01063f0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e01063f0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e01063f0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authorities….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e01063f0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e01063f0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e01063f0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e01063f0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e01063f0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e01063f0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e01063f0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e01063f0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e868ca6a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4e868ca6a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Regardless of the number of additional keywords.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e868ca6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e868ca6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single contributor scenario it is necessary to either share a secret key with users or to stay online and generate a trap door (encrypted keywords) (doesn’t make sense once you consider confusion and diffusion)  to be searched.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key used to encrypt the dataset and generate the </a:t>
            </a:r>
            <a:r>
              <a:rPr lang="en"/>
              <a:t>trapdoors</a:t>
            </a:r>
            <a:r>
              <a:rPr lang="en"/>
              <a:t>.  (they don’t explain this well at all)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e868ca6a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e868ca6a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Authenticate a user by the owner signing a user list (dataset to dataset).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avoid disclosing information the TA can generate a keyed hash value for each user. Data owner uses a bloom filter to hold these hash values and signs 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owner holds another bloom filter for keywords so the user can quickly determine existence.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 generates a hash key and gives it to the owner who encrypts it with a symmetric key for each user.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dataset is organized by index and keyword. Each index containing a keyword are in the same file list.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two bloom filters and their file lists are then outsourced to the server.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Auxiliary information returned with the search result. Bloom filter user lists, keyword bloom filters, and the file list for the keyword.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</a:t>
            </a:r>
            <a:r>
              <a:rPr lang="en"/>
              <a:t>receiving</a:t>
            </a:r>
            <a:r>
              <a:rPr lang="en"/>
              <a:t> it the user checks authenticity by checking membership with all the user list bloom filters, Decrypts the ciphertext, verifies keyword bloomfilters,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looks at the file list and verifies the signature, and searches the list with the trapdoor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Keyword bloom filters are for each dataset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e868ca6a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e868ca6a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e868ca6a9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e868ca6a9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hard performance numbers for user revocation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eb143511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eb143511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4e868ca6a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4e868ca6a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e01063f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e01063f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Single key doesn’t work well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 much complexity, complexity = vulnerabilities.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Encrypting with a public key could work, but it becomes awkward when operating at scale.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e01063f0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e01063f0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Ciphertext policy attribute based encryption.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 groups sort of concept, but with encryption.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Proxy and lazy re-encryption techniques free up the user to do other things when handling revocation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e8f7b988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e8f7b988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similarity measures for symmetric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authorized keyword search methods are not scalable. As the number of users grows the index and search complexity grows. Problem with re-encrypting each index with each public key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APKS (authorized private keyword search), significant communication costs, search time is proportional to the total number of key words. Arbitrary structured data is hard in this model.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e0f12bb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e0f12bb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e01063f0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e01063f0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Lazy and proxy re-encryption</a:t>
            </a:r>
            <a:r>
              <a:rPr lang="en"/>
              <a:t> enable revocation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users secret key are associated with a list of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e0f12bbd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e0f12bbd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Decisional bilinear Diffie-Hellman assumption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Cheung = AND gate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Yu et al = revocation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Linear relationship between the number of attributes/access control size and the key/ciphertext size, not the number of users.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ABKS-UR utilizes the work of Yu et al. and Cheung et al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 revocation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e01063f0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e01063f0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more about the security goals and tie them into the threat model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Keyword semantic security: Must be secure against a chosen keyword attack, under the selective cipher text policy model]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Trapdoor unlinkability, can’t distinguish two trapdoors even if they contain the same keyword.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Verifiable Attribute Based Keyword Search with Fine-Grained Owner-Enforced Search Authorization in the Cloud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29075" y="4817250"/>
            <a:ext cx="1659000" cy="2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They really need a shorter title.</a:t>
            </a:r>
            <a:endParaRPr sz="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Model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4028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Entities: Cloud server, data owners, and data users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trusted authority is assumed to handle key generation and distribution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Data owner generates indexes with access policies before sending them to the server</a:t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0400" y="1282350"/>
            <a:ext cx="4692426" cy="29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Searching the Datastore		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data user generates a trapdoor for a keyword with their private key and submits it to the server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Coarse</a:t>
            </a:r>
            <a:r>
              <a:rPr lang="en"/>
              <a:t> grained data set authorization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File level search authorization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Information is only returned if attributes of the trapdoor satisfy access requirements of the secure indexes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Threat Model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server is honest but curious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follows the protocol but infers </a:t>
            </a:r>
            <a:r>
              <a:rPr lang="en"/>
              <a:t>additional</a:t>
            </a:r>
            <a:r>
              <a:rPr lang="en"/>
              <a:t> information.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Malicious users can collude to access files beyond their privileges using secret keys.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CS will not collude with revoked users.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Setup</a:t>
            </a:r>
            <a:endParaRPr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trusted authority generates the following with a security parameter and a universal set of attributes.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PK, public parameters, or public key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MK, master secret key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Enrollment</a:t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a new user sends a registration request the authority selects a new MK component and a new PK component.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KeyGen algorithm is called to generate a new secret key for this user.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Server maintains a list of each user’s identity information for each dataset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CreateUL algorithm creates a user list for a dataset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Index Generation</a:t>
            </a:r>
            <a:endParaRPr/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owner calls EncIndex to generate a security index for each file before sending it to the server.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Takes in an access policy (GT), the public parameter (PK), and a keyword (w)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Outputs an encrypted index (D).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Trapdoor Generation</a:t>
            </a:r>
            <a:endParaRPr/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user can generate a trapdoor for a keyword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trapdoor is generated using the public parameters (PK), the users secret key (SK), and a keyword (w)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produces a trapdoor (Q)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Trapdoor unlinkability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Each trapdoor is differentiated with a different random number, so that the server cannot differentiate the two.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</a:t>
            </a:r>
            <a:endParaRPr/>
          </a:p>
        </p:txBody>
      </p:sp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user submits their user ID and trapdoor to the server.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Server checks if that user exists in the list for that dataset.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the user’s attributes satisfy the access structure in the index then they can access the file.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there the version of the trapdoor is newer than the index then the index is updated.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the trapdoor is older than the index then the request is ignored.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Revocation</a:t>
            </a:r>
            <a:endParaRPr/>
          </a:p>
        </p:txBody>
      </p:sp>
      <p:sp>
        <p:nvSpPr>
          <p:cNvPr id="159" name="Google Shape;159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revoke a user the secure index are re-encrypted and the remaining user’s keys are updated.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trusted authority is used to generate a new keyset.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new keyset is then used to re-encrypt the dataset.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Lazy re-encryption allows for the version of the re-encryption keys to be greater than the system version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Once the keys are updated the user is struck from all relevant user lists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Conjunctive keyword search</a:t>
            </a:r>
            <a:endParaRPr/>
          </a:p>
        </p:txBody>
      </p:sp>
      <p:sp>
        <p:nvSpPr>
          <p:cNvPr id="165" name="Google Shape;165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possible to return searches with multiple keywords.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Multiple values are contained in a single trapdoor.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Claimed to have the same efficiency as the single keyword version.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Searching through encrypted data is difficult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becomes more difficult when the data is encrypted by the client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Previous work assumes a single contributor model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Authenticated search </a:t>
            </a:r>
            <a:endParaRPr/>
          </a:p>
        </p:txBody>
      </p:sp>
      <p:sp>
        <p:nvSpPr>
          <p:cNvPr id="171" name="Google Shape;171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user may want data checked for correctness, completeness and freshness.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Data Owner generates bloom filter for the user list, a bloom filter for the keywords, and a list of indexes with each keyword.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structures are returned with each search result.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User checks membership in the user list bloom filters.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Verify the ciphertext and index, decrypt the ciphertext, checks keyword bloom filter for the keyword.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After verifying a signature for that hash list the user can search it with their trapdoor.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</a:t>
            </a:r>
            <a:endParaRPr/>
          </a:p>
        </p:txBody>
      </p:sp>
      <p:sp>
        <p:nvSpPr>
          <p:cNvPr id="177" name="Google Shape;17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Supposedly</a:t>
            </a:r>
            <a:r>
              <a:rPr lang="en"/>
              <a:t> Comparing ABKS-UR to APKS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Enron Email dataset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Everything scales linearly</a:t>
            </a:r>
            <a:endParaRPr/>
          </a:p>
        </p:txBody>
      </p:sp>
      <p:pic>
        <p:nvPicPr>
          <p:cNvPr id="178" name="Google Shape;17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2275" y="1289200"/>
            <a:ext cx="4090525" cy="300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</a:t>
            </a:r>
            <a:endParaRPr/>
          </a:p>
        </p:txBody>
      </p:sp>
      <p:sp>
        <p:nvSpPr>
          <p:cNvPr id="184" name="Google Shape;184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5 minutes to complete a search over 10,000 files with 30 attributes</a:t>
            </a:r>
            <a:endParaRPr/>
          </a:p>
        </p:txBody>
      </p:sp>
      <p:pic>
        <p:nvPicPr>
          <p:cNvPr id="185" name="Google Shape;18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9750" y="1648000"/>
            <a:ext cx="6324500" cy="30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</a:t>
            </a:r>
            <a:endParaRPr/>
          </a:p>
        </p:txBody>
      </p:sp>
      <p:sp>
        <p:nvSpPr>
          <p:cNvPr id="191" name="Google Shape;191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92" name="Google Shape;192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3500" y="1246175"/>
            <a:ext cx="6477000" cy="32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98" name="Google Shape;198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Multi-Contributor Systems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difficult for a variety of users to contribute to and search the datastore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Fine grained access to the data is a problem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this situation key management is the primary issue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Asymmetric cryptographic keys are an option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Enrollment and revocation become a nightmare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ABKS-UR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Inspired by attribute based encryption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Encrypts the index of each with a user defined access policy, defining who can access 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 always online component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Keywords = content of the files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Attributes = user characteristics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Encrypted Search with a whitelist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work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and Public key crypto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Coordinate matching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Cosine similarity measure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Authorized keyword search = not scalable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APKS, better suited to database tasks.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Terminology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CP-ABE: ciphertext policy attribute-based encryption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IND-sCP-CKA: Chosen keyword attack under selective ciphertext policy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TA: trusted authority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PKC: public key cryptography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SKC: secret key cryptography (symmetric)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 Based Encryption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Based on public key cryptography.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Attributes are associated with the user’s private key and the access structures with the cipher text.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Public key components exist for each attribute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encryptor chooses an access structure of attributes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message is encrypted with the corresponding public key components.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 Based Encryption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Access structures are defined as a series of AND gates.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Can be extended to allow for proxy based re-encryption.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ciphertext is only decrypted if the attributes used for encryption satisfy the access structure.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Resistant to collusion attacks.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Goals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Authorized Keyword Search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Multiple contributors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Efficient revocation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Verifiable search result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Security goals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Keyword Semantic Security, trapdoor unlinkability,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